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3" r:id="rId4"/>
    <p:sldId id="257" r:id="rId5"/>
    <p:sldId id="264" r:id="rId6"/>
    <p:sldId id="259" r:id="rId7"/>
    <p:sldId id="258" r:id="rId8"/>
    <p:sldId id="261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>
        <p:scale>
          <a:sx n="76" d="100"/>
          <a:sy n="76" d="100"/>
        </p:scale>
        <p:origin x="-129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B6D1BD-C32E-48C2-92EF-2B52658A882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28E770-ADA1-43AE-BBEC-1E7CA795902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lc.spsd.sk.ca/DE/k9mod/Mapskill/grid1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700694"/>
            <a:ext cx="2743200" cy="2893859"/>
          </a:xfrm>
        </p:spPr>
        <p:txBody>
          <a:bodyPr/>
          <a:lstStyle/>
          <a:p>
            <a:pPr algn="ct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Grids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4704" y="3505200"/>
            <a:ext cx="2749296" cy="1752600"/>
          </a:xfrm>
        </p:spPr>
        <p:txBody>
          <a:bodyPr>
            <a:norm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Grade 7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bbc.co.uk/scotland/education/sysm/landscapes/images/highlands_islands/mapskills/grid/maps/grid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0"/>
          <a:stretch/>
        </p:blipFill>
        <p:spPr bwMode="auto">
          <a:xfrm>
            <a:off x="-261278" y="1066800"/>
            <a:ext cx="7347880" cy="48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239000" cy="97231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</a:rPr>
              <a:t>Conclusion</a:t>
            </a:r>
            <a:endParaRPr lang="en-US" sz="6000" b="1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62000" y="1905000"/>
            <a:ext cx="6670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Turn to page 52 in your atlas  for  quick 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5814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What island and continent is located at </a:t>
            </a:r>
            <a:r>
              <a:rPr lang="en-US" sz="2800" dirty="0" smtClean="0"/>
              <a:t>H3?</a:t>
            </a:r>
            <a:endParaRPr lang="en-US" sz="2800" dirty="0"/>
          </a:p>
          <a:p>
            <a:pPr marL="514350" inden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What </a:t>
            </a:r>
            <a:r>
              <a:rPr lang="en-US" sz="2800" dirty="0" smtClean="0"/>
              <a:t>countries </a:t>
            </a:r>
            <a:r>
              <a:rPr lang="en-US" sz="2800" dirty="0"/>
              <a:t>are located at </a:t>
            </a:r>
            <a:r>
              <a:rPr lang="en-US" sz="2800" dirty="0" smtClean="0"/>
              <a:t>C4?</a:t>
            </a:r>
            <a:endParaRPr lang="en-US" sz="2800" dirty="0"/>
          </a:p>
          <a:p>
            <a:pPr marL="514350" inden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What is the location of The </a:t>
            </a:r>
            <a:r>
              <a:rPr lang="en-US" sz="2800" dirty="0" smtClean="0"/>
              <a:t>Bahamas?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510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Objectives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Define grid reference</a:t>
            </a:r>
          </a:p>
          <a:p>
            <a:r>
              <a:rPr lang="en-US" sz="3600" dirty="0" smtClean="0"/>
              <a:t>Explain why grids are important</a:t>
            </a:r>
          </a:p>
          <a:p>
            <a:r>
              <a:rPr lang="en-US" sz="3600" dirty="0" smtClean="0"/>
              <a:t>Use a grid system to locate places on a map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4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What is a grid reference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/>
              <a:t>A </a:t>
            </a:r>
            <a:r>
              <a:rPr lang="en-US" sz="4000" b="1" dirty="0">
                <a:solidFill>
                  <a:srgbClr val="FF0000"/>
                </a:solidFill>
              </a:rPr>
              <a:t>grid reference</a:t>
            </a:r>
            <a:r>
              <a:rPr lang="en-US" sz="4000" dirty="0"/>
              <a:t> is a standard method for the location of a point on a map. The grid itself is a </a:t>
            </a:r>
            <a:r>
              <a:rPr lang="en-US" sz="4000" b="1" dirty="0">
                <a:solidFill>
                  <a:srgbClr val="FF0000"/>
                </a:solidFill>
              </a:rPr>
              <a:t>coordinate system</a:t>
            </a:r>
            <a:r>
              <a:rPr lang="en-US" sz="4000" dirty="0"/>
              <a:t> imposed on </a:t>
            </a:r>
            <a:r>
              <a:rPr lang="en-US" sz="4000" dirty="0" smtClean="0"/>
              <a:t>a map.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94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What is a Grid System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3733800" cy="4419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1. Map </a:t>
            </a:r>
            <a:r>
              <a:rPr lang="en-US" sz="4400" dirty="0">
                <a:solidFill>
                  <a:srgbClr val="FF0000"/>
                </a:solidFill>
              </a:rPr>
              <a:t>grids </a:t>
            </a:r>
            <a:r>
              <a:rPr lang="en-US" sz="4400" dirty="0"/>
              <a:t>are drawn on </a:t>
            </a:r>
            <a:r>
              <a:rPr lang="en-US" sz="4400" dirty="0">
                <a:solidFill>
                  <a:srgbClr val="FF0000"/>
                </a:solidFill>
              </a:rPr>
              <a:t>maps </a:t>
            </a:r>
            <a:r>
              <a:rPr lang="en-US" sz="4400" dirty="0" smtClean="0"/>
              <a:t>to  </a:t>
            </a:r>
            <a:r>
              <a:rPr lang="en-029" sz="4400" dirty="0" smtClean="0"/>
              <a:t>help </a:t>
            </a:r>
            <a:r>
              <a:rPr lang="en-029" sz="4400" dirty="0"/>
              <a:t>mapmakers find </a:t>
            </a:r>
            <a:r>
              <a:rPr lang="en-029" sz="4400" dirty="0" smtClean="0"/>
              <a:t>the exact </a:t>
            </a:r>
            <a:r>
              <a:rPr lang="en-029" sz="4400" dirty="0"/>
              <a:t>location of a place. </a:t>
            </a:r>
          </a:p>
          <a:p>
            <a:pPr marL="114300" indent="0">
              <a:buNone/>
            </a:pP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1841242"/>
            <a:ext cx="3784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 </a:t>
            </a:r>
            <a:r>
              <a:rPr lang="en-US" sz="4000" dirty="0" smtClean="0"/>
              <a:t>A </a:t>
            </a:r>
            <a:r>
              <a:rPr lang="en-US" sz="4000" dirty="0"/>
              <a:t>grid is a system of </a:t>
            </a:r>
            <a:r>
              <a:rPr lang="en-US" sz="4000" dirty="0">
                <a:solidFill>
                  <a:srgbClr val="FF0000"/>
                </a:solidFill>
              </a:rPr>
              <a:t>horizontal</a:t>
            </a:r>
            <a:r>
              <a:rPr lang="en-US" sz="4000" dirty="0"/>
              <a:t> and</a:t>
            </a:r>
            <a:r>
              <a:rPr lang="en-US" sz="4000" dirty="0">
                <a:solidFill>
                  <a:srgbClr val="FF0000"/>
                </a:solidFill>
              </a:rPr>
              <a:t> vertical </a:t>
            </a:r>
            <a:r>
              <a:rPr lang="en-US" sz="4000" dirty="0" smtClean="0">
                <a:solidFill>
                  <a:srgbClr val="FF0000"/>
                </a:solidFill>
              </a:rPr>
              <a:t>lines</a:t>
            </a:r>
            <a:r>
              <a:rPr lang="en-029" sz="4000" dirty="0">
                <a:solidFill>
                  <a:srgbClr val="FF0000"/>
                </a:solidFill>
              </a:rPr>
              <a:t> </a:t>
            </a:r>
            <a:r>
              <a:rPr lang="en-029" sz="4000" dirty="0" smtClean="0"/>
              <a:t>that </a:t>
            </a:r>
            <a:r>
              <a:rPr lang="en-029" sz="4000" dirty="0"/>
              <a:t>cross each other to form squares.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67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04797"/>
            <a:ext cx="8153400" cy="9906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4"/>
                </a:solidFill>
              </a:rPr>
              <a:t>What a grid system looks like</a:t>
            </a:r>
            <a:endParaRPr lang="en-US" sz="4000" dirty="0">
              <a:solidFill>
                <a:schemeClr val="accent4"/>
              </a:solidFill>
            </a:endParaRPr>
          </a:p>
        </p:txBody>
      </p:sp>
      <p:pic>
        <p:nvPicPr>
          <p:cNvPr id="1027" name="Picture 3" descr="C:\Users\kenny\Desktop\Latitude &amp; long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55" b="23485"/>
          <a:stretch/>
        </p:blipFill>
        <p:spPr bwMode="auto">
          <a:xfrm rot="16200000">
            <a:off x="1790701" y="-495303"/>
            <a:ext cx="556259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ent-Up Arrow 21"/>
          <p:cNvSpPr/>
          <p:nvPr/>
        </p:nvSpPr>
        <p:spPr>
          <a:xfrm flipH="1" flipV="1">
            <a:off x="-1" y="800097"/>
            <a:ext cx="1600200" cy="990600"/>
          </a:xfrm>
          <a:prstGeom prst="ben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How is a grid system used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olc.spsd.sk.ca/DE/k9mod/Mapskill/grid1.swf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Remember the</a:t>
            </a:r>
            <a:r>
              <a:rPr lang="en-US" u="sng" dirty="0" smtClean="0"/>
              <a:t> </a:t>
            </a:r>
            <a:r>
              <a:rPr lang="en-US" b="1" u="sng" dirty="0" smtClean="0"/>
              <a:t>Location</a:t>
            </a:r>
            <a:r>
              <a:rPr lang="en-US" u="sng" dirty="0" smtClean="0"/>
              <a:t> </a:t>
            </a:r>
            <a:r>
              <a:rPr lang="en-US" dirty="0" smtClean="0"/>
              <a:t>of something on 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grid</a:t>
            </a:r>
            <a:r>
              <a:rPr lang="en-US" b="1" dirty="0" smtClean="0"/>
              <a:t> </a:t>
            </a:r>
            <a:r>
              <a:rPr lang="en-US" dirty="0" smtClean="0"/>
              <a:t>is given as </a:t>
            </a:r>
            <a:r>
              <a:rPr lang="en-US" b="1" u="sng" dirty="0" smtClean="0"/>
              <a:t>Letter then Number </a:t>
            </a:r>
            <a:r>
              <a:rPr lang="en-US" dirty="0" smtClean="0"/>
              <a:t>for example</a:t>
            </a:r>
            <a:r>
              <a:rPr lang="en-US" b="1" dirty="0" smtClean="0">
                <a:solidFill>
                  <a:srgbClr val="FF0000"/>
                </a:solidFill>
              </a:rPr>
              <a:t> A6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the park is in A6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The Latitude &amp; Longitude grid system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3569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b="1" dirty="0" smtClean="0">
                <a:solidFill>
                  <a:srgbClr val="FF0000"/>
                </a:solidFill>
              </a:rPr>
              <a:t>latitude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longitude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00B050"/>
                </a:solidFill>
              </a:rPr>
              <a:t>combined </a:t>
            </a:r>
            <a:r>
              <a:rPr lang="en-US" dirty="0" smtClean="0"/>
              <a:t>on a </a:t>
            </a:r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00B050"/>
                </a:solidFill>
              </a:rPr>
              <a:t>globe</a:t>
            </a:r>
            <a:r>
              <a:rPr lang="en-US" dirty="0" smtClean="0"/>
              <a:t> they form a </a:t>
            </a:r>
            <a:r>
              <a:rPr lang="en-US" b="1" dirty="0" smtClean="0">
                <a:solidFill>
                  <a:srgbClr val="FF0000"/>
                </a:solidFill>
              </a:rPr>
              <a:t>grid system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does it look like when latitude and longitude form a grid system.</a:t>
            </a:r>
          </a:p>
        </p:txBody>
      </p:sp>
    </p:spTree>
    <p:extLst>
      <p:ext uri="{BB962C8B-B14F-4D97-AF65-F5344CB8AC3E}">
        <p14:creationId xmlns:p14="http://schemas.microsoft.com/office/powerpoint/2010/main" val="944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484910"/>
            <a:ext cx="8686800" cy="10529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Latitude and Longitude Grid System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5921" r="11453" b="16737"/>
          <a:stretch/>
        </p:blipFill>
        <p:spPr bwMode="auto">
          <a:xfrm>
            <a:off x="0" y="1524000"/>
            <a:ext cx="89154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1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Lets apply our knowledge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Turn to the map of The Bahamas in the back of our classroom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1A.Where is the national fish of The Bahamas located?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/>
                </a:solidFill>
              </a:rPr>
              <a:t>1b. ( what is the name of this fish)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2a. Where is the national flower of The Bahamas located?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/>
                </a:solidFill>
              </a:rPr>
              <a:t>2b. (What is the name of this flower?)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3a. Where is the national bird of The Bahamas located?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/>
                </a:solidFill>
              </a:rPr>
              <a:t>3b. (What is the name of this bird?)</a:t>
            </a: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Next slide for conclusion</a:t>
            </a:r>
          </a:p>
        </p:txBody>
      </p:sp>
    </p:spTree>
    <p:extLst>
      <p:ext uri="{BB962C8B-B14F-4D97-AF65-F5344CB8AC3E}">
        <p14:creationId xmlns:p14="http://schemas.microsoft.com/office/powerpoint/2010/main" val="550271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253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Grids</vt:lpstr>
      <vt:lpstr>Objectives</vt:lpstr>
      <vt:lpstr>What is a grid reference</vt:lpstr>
      <vt:lpstr>What is a Grid System</vt:lpstr>
      <vt:lpstr>What a grid system looks like</vt:lpstr>
      <vt:lpstr>How is a grid system used</vt:lpstr>
      <vt:lpstr>The Latitude &amp; Longitude grid system</vt:lpstr>
      <vt:lpstr>Latitude and Longitude Grid System</vt:lpstr>
      <vt:lpstr>Lets apply our knowledge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References</dc:title>
  <dc:creator>kenny</dc:creator>
  <cp:lastModifiedBy>SSD</cp:lastModifiedBy>
  <cp:revision>19</cp:revision>
  <dcterms:created xsi:type="dcterms:W3CDTF">2013-11-16T20:22:19Z</dcterms:created>
  <dcterms:modified xsi:type="dcterms:W3CDTF">2013-11-17T02:35:22Z</dcterms:modified>
</cp:coreProperties>
</file>