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E23DD-B77F-42FC-B2BA-5128B62FF304}" type="datetimeFigureOut">
              <a:rPr lang="en-029" smtClean="0"/>
              <a:t>22/03/2014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4733-90D4-4CA3-94A4-634C057CB314}" type="slidenum">
              <a:rPr lang="en-029" smtClean="0"/>
              <a:t>‹#›</a:t>
            </a:fld>
            <a:endParaRPr lang="en-029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E23DD-B77F-42FC-B2BA-5128B62FF304}" type="datetimeFigureOut">
              <a:rPr lang="en-029" smtClean="0"/>
              <a:t>22/03/2014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4733-90D4-4CA3-94A4-634C057CB314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E23DD-B77F-42FC-B2BA-5128B62FF304}" type="datetimeFigureOut">
              <a:rPr lang="en-029" smtClean="0"/>
              <a:t>22/03/2014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4733-90D4-4CA3-94A4-634C057CB314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E23DD-B77F-42FC-B2BA-5128B62FF304}" type="datetimeFigureOut">
              <a:rPr lang="en-029" smtClean="0"/>
              <a:t>22/03/2014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4733-90D4-4CA3-94A4-634C057CB314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E23DD-B77F-42FC-B2BA-5128B62FF304}" type="datetimeFigureOut">
              <a:rPr lang="en-029" smtClean="0"/>
              <a:t>22/03/2014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4733-90D4-4CA3-94A4-634C057CB314}" type="slidenum">
              <a:rPr lang="en-029" smtClean="0"/>
              <a:t>‹#›</a:t>
            </a:fld>
            <a:endParaRPr lang="en-029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E23DD-B77F-42FC-B2BA-5128B62FF304}" type="datetimeFigureOut">
              <a:rPr lang="en-029" smtClean="0"/>
              <a:t>22/03/2014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4733-90D4-4CA3-94A4-634C057CB314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E23DD-B77F-42FC-B2BA-5128B62FF304}" type="datetimeFigureOut">
              <a:rPr lang="en-029" smtClean="0"/>
              <a:t>22/03/2014</a:t>
            </a:fld>
            <a:endParaRPr lang="en-029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4733-90D4-4CA3-94A4-634C057CB314}" type="slidenum">
              <a:rPr lang="en-029" smtClean="0"/>
              <a:t>‹#›</a:t>
            </a:fld>
            <a:endParaRPr lang="en-029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E23DD-B77F-42FC-B2BA-5128B62FF304}" type="datetimeFigureOut">
              <a:rPr lang="en-029" smtClean="0"/>
              <a:t>22/03/2014</a:t>
            </a:fld>
            <a:endParaRPr lang="en-029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4733-90D4-4CA3-94A4-634C057CB314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E23DD-B77F-42FC-B2BA-5128B62FF304}" type="datetimeFigureOut">
              <a:rPr lang="en-029" smtClean="0"/>
              <a:t>22/03/2014</a:t>
            </a:fld>
            <a:endParaRPr lang="en-029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4733-90D4-4CA3-94A4-634C057CB314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E23DD-B77F-42FC-B2BA-5128B62FF304}" type="datetimeFigureOut">
              <a:rPr lang="en-029" smtClean="0"/>
              <a:t>22/03/2014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4733-90D4-4CA3-94A4-634C057CB314}" type="slidenum">
              <a:rPr lang="en-029" smtClean="0"/>
              <a:t>‹#›</a:t>
            </a:fld>
            <a:endParaRPr lang="en-029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E23DD-B77F-42FC-B2BA-5128B62FF304}" type="datetimeFigureOut">
              <a:rPr lang="en-029" smtClean="0"/>
              <a:t>22/03/2014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4733-90D4-4CA3-94A4-634C057CB314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11E23DD-B77F-42FC-B2BA-5128B62FF304}" type="datetimeFigureOut">
              <a:rPr lang="en-029" smtClean="0"/>
              <a:t>22/03/2014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DF44733-90D4-4CA3-94A4-634C057CB314}" type="slidenum">
              <a:rPr lang="en-029" smtClean="0"/>
              <a:t>‹#›</a:t>
            </a:fld>
            <a:endParaRPr lang="en-029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981200"/>
          </a:xfrm>
        </p:spPr>
        <p:txBody>
          <a:bodyPr/>
          <a:lstStyle/>
          <a:p>
            <a:r>
              <a:rPr lang="en-029" dirty="0" smtClean="0"/>
              <a:t> HOW TO ANSWER STRUCTURED QUESTIONS</a:t>
            </a:r>
            <a:endParaRPr lang="en-029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029" dirty="0" smtClean="0"/>
              <a:t> BY </a:t>
            </a:r>
          </a:p>
          <a:p>
            <a:r>
              <a:rPr lang="en-029" dirty="0" err="1" smtClean="0"/>
              <a:t>Ms.</a:t>
            </a:r>
            <a:r>
              <a:rPr lang="en-029" dirty="0" smtClean="0"/>
              <a:t> S Johnson</a:t>
            </a:r>
            <a:endParaRPr lang="en-029" dirty="0"/>
          </a:p>
        </p:txBody>
      </p:sp>
    </p:spTree>
    <p:extLst>
      <p:ext uri="{BB962C8B-B14F-4D97-AF65-F5344CB8AC3E}">
        <p14:creationId xmlns:p14="http://schemas.microsoft.com/office/powerpoint/2010/main" val="4186061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image.slidesharecdn.com/how-to-effectively-answer-questions-in-your-exam-16076/95/slide-11-728.jpg?cb=11795040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48" y="228600"/>
            <a:ext cx="8280400" cy="6210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81600" y="2851355"/>
            <a:ext cx="16002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029" b="1" dirty="0"/>
              <a:t> </a:t>
            </a:r>
            <a:r>
              <a:rPr lang="en-029" b="1" dirty="0" smtClean="0"/>
              <a:t> 2</a:t>
            </a:r>
            <a:r>
              <a:rPr lang="en-029" b="1" baseline="30000" dirty="0" smtClean="0"/>
              <a:t>nd</a:t>
            </a:r>
            <a:r>
              <a:rPr lang="en-029" b="1" dirty="0" smtClean="0"/>
              <a:t> sentences</a:t>
            </a:r>
            <a:endParaRPr lang="en-029" b="1" dirty="0"/>
          </a:p>
        </p:txBody>
      </p:sp>
    </p:spTree>
    <p:extLst>
      <p:ext uri="{BB962C8B-B14F-4D97-AF65-F5344CB8AC3E}">
        <p14:creationId xmlns:p14="http://schemas.microsoft.com/office/powerpoint/2010/main" val="580291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INTRODUCTION</a:t>
            </a:r>
            <a:endParaRPr lang="en-029" dirty="0"/>
          </a:p>
        </p:txBody>
      </p:sp>
      <p:pic>
        <p:nvPicPr>
          <p:cNvPr id="1026" name="Picture 2" descr="http://image.slidesharecdn.com/how-to-effectively-answer-questions-in-your-exam-16076/95/slide-2-728.jpg?cb=11795040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85800"/>
            <a:ext cx="7772400" cy="520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162800" y="1229032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029" sz="4400" b="1" dirty="0" smtClean="0"/>
              <a:t>re</a:t>
            </a:r>
            <a:endParaRPr lang="en-029" sz="4400" b="1" dirty="0"/>
          </a:p>
        </p:txBody>
      </p:sp>
    </p:spTree>
    <p:extLst>
      <p:ext uri="{BB962C8B-B14F-4D97-AF65-F5344CB8AC3E}">
        <p14:creationId xmlns:p14="http://schemas.microsoft.com/office/powerpoint/2010/main" val="344000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age.slidesharecdn.com/how-to-effectively-answer-questions-in-your-exam-16076/95/slide-3-728.jpg?cb=11795040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12648"/>
            <a:ext cx="8153400" cy="621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1301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age.slidesharecdn.com/how-to-effectively-answer-questions-in-your-exam-16076/95/slide-5-728.jpg?cb=11795040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6200"/>
            <a:ext cx="83820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40658" y="3072581"/>
            <a:ext cx="6828503" cy="12618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029" sz="2800" b="1" dirty="0" smtClean="0"/>
              <a:t>  QUESTION</a:t>
            </a:r>
            <a:r>
              <a:rPr lang="en-029" dirty="0" smtClean="0"/>
              <a:t>: </a:t>
            </a:r>
            <a:r>
              <a:rPr lang="en-029" sz="2400" dirty="0" smtClean="0"/>
              <a:t>Columbus’ coming is said to be a new era for the Western World” Do you agree with this statement? Give reasons for your answer.</a:t>
            </a:r>
            <a:endParaRPr lang="en-029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33283" y="4800600"/>
            <a:ext cx="6828503" cy="8925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029" sz="2800" b="1" dirty="0" smtClean="0"/>
              <a:t> Answer</a:t>
            </a:r>
            <a:r>
              <a:rPr lang="en-029" sz="2400" dirty="0" smtClean="0"/>
              <a:t>:  I</a:t>
            </a:r>
            <a:r>
              <a:rPr lang="en-029" sz="2400" dirty="0" smtClean="0">
                <a:solidFill>
                  <a:srgbClr val="FF0000"/>
                </a:solidFill>
              </a:rPr>
              <a:t> agree </a:t>
            </a:r>
            <a:r>
              <a:rPr lang="en-029" sz="2400" dirty="0" smtClean="0"/>
              <a:t>with this statement because when Columbus came………………………………………………</a:t>
            </a:r>
            <a:endParaRPr lang="en-029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814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age.slidesharecdn.com/how-to-effectively-answer-questions-in-your-exam-16076/95/slide-6-728.jpg?cb=11795040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"/>
            <a:ext cx="8153400" cy="643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248400" y="4470848"/>
            <a:ext cx="12192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029" b="1" dirty="0"/>
              <a:t> </a:t>
            </a:r>
            <a:r>
              <a:rPr lang="en-029" b="1" dirty="0" smtClean="0"/>
              <a:t>sentences</a:t>
            </a:r>
            <a:endParaRPr lang="en-029" b="1" dirty="0"/>
          </a:p>
        </p:txBody>
      </p:sp>
    </p:spTree>
    <p:extLst>
      <p:ext uri="{BB962C8B-B14F-4D97-AF65-F5344CB8AC3E}">
        <p14:creationId xmlns:p14="http://schemas.microsoft.com/office/powerpoint/2010/main" val="3184991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mage.slidesharecdn.com/how-to-effectively-answer-questions-in-your-exam-16076/95/slide-7-728.jpg?cb=11795040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406" y="304800"/>
            <a:ext cx="8305800" cy="5886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4406" y="1830362"/>
            <a:ext cx="6828503" cy="12618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029" sz="2800" b="1" dirty="0" smtClean="0"/>
              <a:t>  QUESTION</a:t>
            </a:r>
            <a:r>
              <a:rPr lang="en-029" dirty="0" smtClean="0"/>
              <a:t>: </a:t>
            </a:r>
            <a:r>
              <a:rPr lang="en-029" sz="2400" dirty="0" smtClean="0"/>
              <a:t>Columbus’ coming is said to be a new era for the Western World” Do you agree with this statement? Give reasons for your answer.</a:t>
            </a:r>
            <a:endParaRPr lang="en-029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248025"/>
            <a:ext cx="7543800" cy="16312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029" sz="2800" b="1" dirty="0" smtClean="0"/>
              <a:t> Answer</a:t>
            </a:r>
            <a:r>
              <a:rPr lang="en-029" dirty="0" smtClean="0"/>
              <a:t>:  I</a:t>
            </a:r>
            <a:r>
              <a:rPr lang="en-029" dirty="0" smtClean="0">
                <a:solidFill>
                  <a:srgbClr val="FF0000"/>
                </a:solidFill>
              </a:rPr>
              <a:t> agree </a:t>
            </a:r>
            <a:r>
              <a:rPr lang="en-029" dirty="0" smtClean="0"/>
              <a:t>with this statement because when Columbus came be brought a new </a:t>
            </a:r>
            <a:r>
              <a:rPr lang="en-029" b="1" dirty="0" smtClean="0">
                <a:solidFill>
                  <a:srgbClr val="00B050"/>
                </a:solidFill>
              </a:rPr>
              <a:t>culture or way of life that was different from what the native was used to</a:t>
            </a:r>
            <a:r>
              <a:rPr lang="en-029" dirty="0" smtClean="0"/>
              <a:t>. Secondly, Columbus </a:t>
            </a:r>
            <a:r>
              <a:rPr lang="en-029" b="1" dirty="0" smtClean="0">
                <a:solidFill>
                  <a:srgbClr val="00B050"/>
                </a:solidFill>
              </a:rPr>
              <a:t>was able to discover new places that was unknown to the Europeans </a:t>
            </a:r>
            <a:r>
              <a:rPr lang="en-029" dirty="0" smtClean="0"/>
              <a:t>and finally Columbus was able </a:t>
            </a:r>
            <a:r>
              <a:rPr lang="en-029" b="1" dirty="0" smtClean="0">
                <a:solidFill>
                  <a:srgbClr val="00B050"/>
                </a:solidFill>
              </a:rPr>
              <a:t>to expand European Colonies as Spain was able to acquire new lands </a:t>
            </a:r>
            <a:endParaRPr lang="en-029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673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image.slidesharecdn.com/how-to-effectively-answer-questions-in-your-exam-16076/95/slide-8-728.jpg?cb=11795040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"/>
            <a:ext cx="7645400" cy="573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4000" y="533400"/>
            <a:ext cx="14478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029" b="1" dirty="0"/>
              <a:t> </a:t>
            </a:r>
            <a:r>
              <a:rPr lang="en-029" b="1" dirty="0" smtClean="0"/>
              <a:t>sentences</a:t>
            </a:r>
            <a:endParaRPr lang="en-029" b="1" dirty="0"/>
          </a:p>
        </p:txBody>
      </p:sp>
    </p:spTree>
    <p:extLst>
      <p:ext uri="{BB962C8B-B14F-4D97-AF65-F5344CB8AC3E}">
        <p14:creationId xmlns:p14="http://schemas.microsoft.com/office/powerpoint/2010/main" val="2891138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image.slidesharecdn.com/how-to-effectively-answer-questions-in-your-exam-16076/95/slide-9-728.jpg?cb=11795040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228600"/>
            <a:ext cx="8331199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7279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image.slidesharecdn.com/how-to-effectively-answer-questions-in-your-exam-16076/95/slide-10-728.jpg?cb=11795040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9550"/>
            <a:ext cx="7772400" cy="582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0" y="3915386"/>
            <a:ext cx="9144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029" dirty="0" smtClean="0"/>
              <a:t>I agree</a:t>
            </a:r>
            <a:endParaRPr lang="en-029" dirty="0"/>
          </a:p>
        </p:txBody>
      </p:sp>
      <p:sp>
        <p:nvSpPr>
          <p:cNvPr id="5" name="TextBox 4"/>
          <p:cNvSpPr txBox="1"/>
          <p:nvPr/>
        </p:nvSpPr>
        <p:spPr>
          <a:xfrm>
            <a:off x="4343400" y="4508090"/>
            <a:ext cx="3581400" cy="203132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029" dirty="0" smtClean="0"/>
              <a:t>suggests that Columbus’ arrival to the  New world brought on a new era because  new places were discovered, European culture was introduced to the western world for the first time and Europeans were able to expand their  territories. </a:t>
            </a:r>
            <a:endParaRPr lang="en-029" dirty="0"/>
          </a:p>
        </p:txBody>
      </p:sp>
    </p:spTree>
    <p:extLst>
      <p:ext uri="{BB962C8B-B14F-4D97-AF65-F5344CB8AC3E}">
        <p14:creationId xmlns:p14="http://schemas.microsoft.com/office/powerpoint/2010/main" val="15405097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82</TotalTime>
  <Words>203</Words>
  <Application>Microsoft Office PowerPoint</Application>
  <PresentationFormat>On-screen Show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 HOW TO ANSWER STRUCTURED QUESTIONS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ANSWER STRUCTURED QUESTIONS</dc:title>
  <dc:creator>SSD</dc:creator>
  <cp:lastModifiedBy>SSD</cp:lastModifiedBy>
  <cp:revision>6</cp:revision>
  <dcterms:created xsi:type="dcterms:W3CDTF">2014-03-22T13:30:21Z</dcterms:created>
  <dcterms:modified xsi:type="dcterms:W3CDTF">2014-03-22T14:53:18Z</dcterms:modified>
</cp:coreProperties>
</file>