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5D8392EE-BE44-4226-BF43-3897AB2FD9C8}" type="datetimeFigureOut">
              <a:rPr lang="en-US" smtClean="0"/>
              <a:t>2/3/2014</a:t>
            </a:fld>
            <a:endParaRPr lang="en-US"/>
          </a:p>
        </p:txBody>
      </p:sp>
      <p:sp>
        <p:nvSpPr>
          <p:cNvPr id="23" name="Slide Number Placeholder 22"/>
          <p:cNvSpPr>
            <a:spLocks noGrp="1"/>
          </p:cNvSpPr>
          <p:nvPr>
            <p:ph type="sldNum" sz="quarter" idx="11"/>
          </p:nvPr>
        </p:nvSpPr>
        <p:spPr/>
        <p:txBody>
          <a:bodyPr/>
          <a:lstStyle/>
          <a:p>
            <a:fld id="{13EAC0E5-2CAB-4E27-9811-C360C6CE946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392EE-BE44-4226-BF43-3897AB2FD9C8}"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AC0E5-2CAB-4E27-9811-C360C6CE94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392EE-BE44-4226-BF43-3897AB2FD9C8}"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AC0E5-2CAB-4E27-9811-C360C6CE94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5D8392EE-BE44-4226-BF43-3897AB2FD9C8}" type="datetimeFigureOut">
              <a:rPr lang="en-US" smtClean="0"/>
              <a:t>2/3/2014</a:t>
            </a:fld>
            <a:endParaRPr lang="en-US"/>
          </a:p>
        </p:txBody>
      </p:sp>
      <p:sp>
        <p:nvSpPr>
          <p:cNvPr id="19" name="Slide Number Placeholder 18"/>
          <p:cNvSpPr>
            <a:spLocks noGrp="1"/>
          </p:cNvSpPr>
          <p:nvPr>
            <p:ph type="sldNum" sz="quarter" idx="15"/>
          </p:nvPr>
        </p:nvSpPr>
        <p:spPr/>
        <p:txBody>
          <a:bodyPr/>
          <a:lstStyle/>
          <a:p>
            <a:fld id="{13EAC0E5-2CAB-4E27-9811-C360C6CE946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5D8392EE-BE44-4226-BF43-3897AB2FD9C8}" type="datetimeFigureOut">
              <a:rPr lang="en-US" smtClean="0"/>
              <a:t>2/3/2014</a:t>
            </a:fld>
            <a:endParaRPr lang="en-US"/>
          </a:p>
        </p:txBody>
      </p:sp>
      <p:sp>
        <p:nvSpPr>
          <p:cNvPr id="20" name="Slide Number Placeholder 19"/>
          <p:cNvSpPr>
            <a:spLocks noGrp="1"/>
          </p:cNvSpPr>
          <p:nvPr>
            <p:ph type="sldNum" sz="quarter" idx="11"/>
          </p:nvPr>
        </p:nvSpPr>
        <p:spPr/>
        <p:txBody>
          <a:bodyPr/>
          <a:lstStyle/>
          <a:p>
            <a:fld id="{13EAC0E5-2CAB-4E27-9811-C360C6CE946C}"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5D8392EE-BE44-4226-BF43-3897AB2FD9C8}" type="datetimeFigureOut">
              <a:rPr lang="en-US" smtClean="0"/>
              <a:t>2/3/2014</a:t>
            </a:fld>
            <a:endParaRPr lang="en-US"/>
          </a:p>
        </p:txBody>
      </p:sp>
      <p:sp>
        <p:nvSpPr>
          <p:cNvPr id="25" name="Slide Number Placeholder 24"/>
          <p:cNvSpPr>
            <a:spLocks noGrp="1"/>
          </p:cNvSpPr>
          <p:nvPr>
            <p:ph type="sldNum" sz="quarter" idx="16"/>
          </p:nvPr>
        </p:nvSpPr>
        <p:spPr/>
        <p:txBody>
          <a:bodyPr/>
          <a:lstStyle/>
          <a:p>
            <a:fld id="{13EAC0E5-2CAB-4E27-9811-C360C6CE946C}"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5D8392EE-BE44-4226-BF43-3897AB2FD9C8}" type="datetimeFigureOut">
              <a:rPr lang="en-US" smtClean="0"/>
              <a:t>2/3/2014</a:t>
            </a:fld>
            <a:endParaRPr lang="en-US"/>
          </a:p>
        </p:txBody>
      </p:sp>
      <p:sp>
        <p:nvSpPr>
          <p:cNvPr id="24" name="Slide Number Placeholder 23"/>
          <p:cNvSpPr>
            <a:spLocks noGrp="1"/>
          </p:cNvSpPr>
          <p:nvPr>
            <p:ph type="sldNum" sz="quarter" idx="17"/>
          </p:nvPr>
        </p:nvSpPr>
        <p:spPr/>
        <p:txBody>
          <a:bodyPr/>
          <a:lstStyle/>
          <a:p>
            <a:fld id="{13EAC0E5-2CAB-4E27-9811-C360C6CE946C}"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5D8392EE-BE44-4226-BF43-3897AB2FD9C8}" type="datetimeFigureOut">
              <a:rPr lang="en-US" smtClean="0"/>
              <a:t>2/3/2014</a:t>
            </a:fld>
            <a:endParaRPr lang="en-US"/>
          </a:p>
        </p:txBody>
      </p:sp>
      <p:sp>
        <p:nvSpPr>
          <p:cNvPr id="14" name="Slide Number Placeholder 13"/>
          <p:cNvSpPr>
            <a:spLocks noGrp="1"/>
          </p:cNvSpPr>
          <p:nvPr>
            <p:ph type="sldNum" sz="quarter" idx="11"/>
          </p:nvPr>
        </p:nvSpPr>
        <p:spPr/>
        <p:txBody>
          <a:bodyPr/>
          <a:lstStyle/>
          <a:p>
            <a:fld id="{13EAC0E5-2CAB-4E27-9811-C360C6CE946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D8392EE-BE44-4226-BF43-3897AB2FD9C8}" type="datetimeFigureOut">
              <a:rPr lang="en-US" smtClean="0"/>
              <a:t>2/3/2014</a:t>
            </a:fld>
            <a:endParaRPr lang="en-US"/>
          </a:p>
        </p:txBody>
      </p:sp>
      <p:sp>
        <p:nvSpPr>
          <p:cNvPr id="12" name="Slide Number Placeholder 11"/>
          <p:cNvSpPr>
            <a:spLocks noGrp="1"/>
          </p:cNvSpPr>
          <p:nvPr>
            <p:ph type="sldNum" sz="quarter" idx="11"/>
          </p:nvPr>
        </p:nvSpPr>
        <p:spPr/>
        <p:txBody>
          <a:bodyPr/>
          <a:lstStyle/>
          <a:p>
            <a:fld id="{13EAC0E5-2CAB-4E27-9811-C360C6CE946C}"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5D8392EE-BE44-4226-BF43-3897AB2FD9C8}" type="datetimeFigureOut">
              <a:rPr lang="en-US" smtClean="0"/>
              <a:t>2/3/2014</a:t>
            </a:fld>
            <a:endParaRPr lang="en-US"/>
          </a:p>
        </p:txBody>
      </p:sp>
      <p:sp>
        <p:nvSpPr>
          <p:cNvPr id="18" name="Slide Number Placeholder 17"/>
          <p:cNvSpPr>
            <a:spLocks noGrp="1"/>
          </p:cNvSpPr>
          <p:nvPr>
            <p:ph type="sldNum" sz="quarter" idx="16"/>
          </p:nvPr>
        </p:nvSpPr>
        <p:spPr/>
        <p:txBody>
          <a:bodyPr/>
          <a:lstStyle/>
          <a:p>
            <a:fld id="{13EAC0E5-2CAB-4E27-9811-C360C6CE946C}"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5D8392EE-BE44-4226-BF43-3897AB2FD9C8}" type="datetimeFigureOut">
              <a:rPr lang="en-US" smtClean="0"/>
              <a:t>2/3/2014</a:t>
            </a:fld>
            <a:endParaRPr lang="en-US"/>
          </a:p>
        </p:txBody>
      </p:sp>
      <p:sp>
        <p:nvSpPr>
          <p:cNvPr id="20" name="Slide Number Placeholder 19"/>
          <p:cNvSpPr>
            <a:spLocks noGrp="1"/>
          </p:cNvSpPr>
          <p:nvPr>
            <p:ph type="sldNum" sz="quarter" idx="15"/>
          </p:nvPr>
        </p:nvSpPr>
        <p:spPr/>
        <p:txBody>
          <a:bodyPr/>
          <a:lstStyle/>
          <a:p>
            <a:fld id="{13EAC0E5-2CAB-4E27-9811-C360C6CE946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5D8392EE-BE44-4226-BF43-3897AB2FD9C8}" type="datetimeFigureOut">
              <a:rPr lang="en-US" smtClean="0"/>
              <a:t>2/3/2014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13EAC0E5-2CAB-4E27-9811-C360C6CE946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rgbClr val="66FF99"/>
                </a:solidFill>
              </a:rPr>
              <a:t>BY:ATHENA BETHEL</a:t>
            </a:r>
            <a:endParaRPr lang="en-US" dirty="0">
              <a:solidFill>
                <a:srgbClr val="66FF99"/>
              </a:solidFill>
            </a:endParaRPr>
          </a:p>
        </p:txBody>
      </p:sp>
      <p:sp>
        <p:nvSpPr>
          <p:cNvPr id="2" name="Title 1"/>
          <p:cNvSpPr>
            <a:spLocks noGrp="1"/>
          </p:cNvSpPr>
          <p:nvPr>
            <p:ph type="title"/>
          </p:nvPr>
        </p:nvSpPr>
        <p:spPr>
          <a:xfrm>
            <a:off x="457200" y="457200"/>
            <a:ext cx="7680960" cy="2438399"/>
          </a:xfrm>
        </p:spPr>
        <p:txBody>
          <a:bodyPr>
            <a:normAutofit/>
          </a:bodyPr>
          <a:lstStyle/>
          <a:p>
            <a:r>
              <a:rPr lang="en-US" sz="7200" dirty="0" smtClean="0">
                <a:solidFill>
                  <a:srgbClr val="66FF99"/>
                </a:solidFill>
              </a:rPr>
              <a:t>MAJORITY RULE</a:t>
            </a:r>
            <a:endParaRPr lang="en-US" sz="7200" dirty="0">
              <a:solidFill>
                <a:srgbClr val="66FF99"/>
              </a:solidFill>
            </a:endParaRPr>
          </a:p>
        </p:txBody>
      </p:sp>
    </p:spTree>
    <p:extLst>
      <p:ext uri="{BB962C8B-B14F-4D97-AF65-F5344CB8AC3E}">
        <p14:creationId xmlns:p14="http://schemas.microsoft.com/office/powerpoint/2010/main" val="387071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MY PRESENTATION IS ABOUT MAJORITY RULE DAY</a:t>
            </a:r>
          </a:p>
          <a:p>
            <a:endParaRPr lang="en-US" dirty="0"/>
          </a:p>
        </p:txBody>
      </p:sp>
      <p:sp>
        <p:nvSpPr>
          <p:cNvPr id="3" name="Title 2"/>
          <p:cNvSpPr>
            <a:spLocks noGrp="1"/>
          </p:cNvSpPr>
          <p:nvPr>
            <p:ph type="title"/>
          </p:nvPr>
        </p:nvSpPr>
        <p:spPr/>
        <p:txBody>
          <a:bodyPr anchor="ctr"/>
          <a:lstStyle/>
          <a:p>
            <a:r>
              <a:rPr lang="en-US" dirty="0" smtClean="0">
                <a:solidFill>
                  <a:srgbClr val="66FF99"/>
                </a:solidFill>
              </a:rPr>
              <a:t>INTRODUCTION</a:t>
            </a:r>
            <a:endParaRPr lang="en-US" dirty="0">
              <a:solidFill>
                <a:srgbClr val="66FF99"/>
              </a:solidFill>
            </a:endParaRPr>
          </a:p>
        </p:txBody>
      </p:sp>
    </p:spTree>
    <p:extLst>
      <p:ext uri="{BB962C8B-B14F-4D97-AF65-F5344CB8AC3E}">
        <p14:creationId xmlns:p14="http://schemas.microsoft.com/office/powerpoint/2010/main" val="294195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1133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dirty="0" smtClean="0"/>
              <a:t> </a:t>
            </a:r>
            <a:endParaRPr lang="en-US" dirty="0"/>
          </a:p>
          <a:p>
            <a:r>
              <a:rPr lang="en-US" sz="5400" dirty="0" smtClean="0">
                <a:latin typeface="Bradley Hand ITC" panose="03070402050302030203" pitchFamily="66" charset="0"/>
              </a:rPr>
              <a:t>THE BURMA ROAD  RIOT...came </a:t>
            </a:r>
            <a:r>
              <a:rPr lang="en-US" sz="5400" dirty="0">
                <a:latin typeface="Bradley Hand ITC" panose="03070402050302030203" pitchFamily="66" charset="0"/>
              </a:rPr>
              <a:t>as a result of the agitation by </a:t>
            </a:r>
            <a:r>
              <a:rPr lang="en-US" sz="5400" dirty="0" smtClean="0">
                <a:latin typeface="Bradley Hand ITC" panose="03070402050302030203" pitchFamily="66" charset="0"/>
              </a:rPr>
              <a:t>laborer's </a:t>
            </a:r>
            <a:r>
              <a:rPr lang="en-US" sz="5400" dirty="0">
                <a:latin typeface="Bradley Hand ITC" panose="03070402050302030203" pitchFamily="66" charset="0"/>
              </a:rPr>
              <a:t>for equal pay for equal work, regardless of </a:t>
            </a:r>
            <a:r>
              <a:rPr lang="en-US" sz="5400" dirty="0" smtClean="0">
                <a:latin typeface="Bradley Hand ITC" panose="03070402050302030203" pitchFamily="66" charset="0"/>
              </a:rPr>
              <a:t>color </a:t>
            </a:r>
            <a:r>
              <a:rPr lang="en-US" sz="5400" dirty="0">
                <a:latin typeface="Bradley Hand ITC" panose="03070402050302030203" pitchFamily="66" charset="0"/>
              </a:rPr>
              <a:t>or nationality.</a:t>
            </a:r>
          </a:p>
        </p:txBody>
      </p:sp>
      <p:sp>
        <p:nvSpPr>
          <p:cNvPr id="3" name="Title 2"/>
          <p:cNvSpPr>
            <a:spLocks noGrp="1"/>
          </p:cNvSpPr>
          <p:nvPr>
            <p:ph type="title"/>
          </p:nvPr>
        </p:nvSpPr>
        <p:spPr/>
        <p:txBody>
          <a:bodyPr>
            <a:noAutofit/>
          </a:bodyPr>
          <a:lstStyle/>
          <a:p>
            <a:r>
              <a:rPr lang="en-US" sz="6600" dirty="0">
                <a:solidFill>
                  <a:srgbClr val="66FF99"/>
                </a:solidFill>
              </a:rPr>
              <a:t>The Burma Road </a:t>
            </a:r>
            <a:r>
              <a:rPr lang="en-US" sz="6600" dirty="0" smtClean="0">
                <a:solidFill>
                  <a:srgbClr val="66FF99"/>
                </a:solidFill>
              </a:rPr>
              <a:t>Riot</a:t>
            </a:r>
            <a:endParaRPr lang="en-US" sz="6600" b="1" dirty="0">
              <a:solidFill>
                <a:srgbClr val="66FF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4220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smtClean="0">
                <a:latin typeface="Bradley Hand ITC" panose="03070402050302030203" pitchFamily="66" charset="0"/>
              </a:rPr>
              <a:t>THE STRIKE BROUGHT NASSAU  TO A STREECHING HOLT.UNIONIZED ON NOT JUST ABOUT EVER WORKER PARTICIPATED AND THE TRIKE WAS QUITE PEACEFUL AND THIS TOOK PLACE IN JANUARY 1958</a:t>
            </a:r>
            <a:endParaRPr lang="en-US" sz="3600" dirty="0">
              <a:latin typeface="Bradley Hand ITC" panose="03070402050302030203" pitchFamily="66" charset="0"/>
            </a:endParaRPr>
          </a:p>
        </p:txBody>
      </p:sp>
      <p:sp>
        <p:nvSpPr>
          <p:cNvPr id="3" name="Title 2"/>
          <p:cNvSpPr>
            <a:spLocks noGrp="1"/>
          </p:cNvSpPr>
          <p:nvPr>
            <p:ph type="title"/>
          </p:nvPr>
        </p:nvSpPr>
        <p:spPr/>
        <p:txBody>
          <a:bodyPr>
            <a:noAutofit/>
          </a:bodyPr>
          <a:lstStyle/>
          <a:p>
            <a:r>
              <a:rPr lang="en-US" sz="7200" dirty="0" smtClean="0">
                <a:solidFill>
                  <a:srgbClr val="66FF99"/>
                </a:solidFill>
              </a:rPr>
              <a:t>GENERAL STRIKE</a:t>
            </a:r>
            <a:endParaRPr lang="en-US" sz="7200" dirty="0">
              <a:solidFill>
                <a:srgbClr val="66FF99"/>
              </a:solidFill>
            </a:endParaRPr>
          </a:p>
        </p:txBody>
      </p:sp>
    </p:spTree>
    <p:extLst>
      <p:ext uri="{BB962C8B-B14F-4D97-AF65-F5344CB8AC3E}">
        <p14:creationId xmlns:p14="http://schemas.microsoft.com/office/powerpoint/2010/main" val="77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4800" dirty="0">
                <a:latin typeface="Bradley Hand ITC" panose="03070402050302030203" pitchFamily="66" charset="0"/>
              </a:rPr>
              <a:t>A doctrine by which a numerical majority of an organized group holds the power to make decisions binding on all in the group.</a:t>
            </a:r>
            <a:r>
              <a:rPr lang="en-US" dirty="0"/>
              <a:t/>
            </a:r>
            <a:br>
              <a:rPr lang="en-US" dirty="0"/>
            </a:br>
            <a:r>
              <a:rPr lang="en-US" dirty="0"/>
              <a:t/>
            </a:r>
            <a:br>
              <a:rPr lang="en-US" dirty="0"/>
            </a:br>
            <a:r>
              <a:rPr lang="en-US" dirty="0"/>
              <a:t/>
            </a:r>
            <a:br>
              <a:rPr lang="en-US" dirty="0"/>
            </a:br>
            <a:endParaRPr lang="en-US" dirty="0"/>
          </a:p>
        </p:txBody>
      </p:sp>
      <p:sp>
        <p:nvSpPr>
          <p:cNvPr id="3" name="Title 2"/>
          <p:cNvSpPr>
            <a:spLocks noGrp="1"/>
          </p:cNvSpPr>
          <p:nvPr>
            <p:ph type="title"/>
          </p:nvPr>
        </p:nvSpPr>
        <p:spPr/>
        <p:txBody>
          <a:bodyPr>
            <a:noAutofit/>
          </a:bodyPr>
          <a:lstStyle/>
          <a:p>
            <a:r>
              <a:rPr lang="en-US" sz="5400" dirty="0" smtClean="0">
                <a:solidFill>
                  <a:srgbClr val="66FF99"/>
                </a:solidFill>
              </a:rPr>
              <a:t>MAJORITY RULE</a:t>
            </a:r>
            <a:endParaRPr lang="en-US" sz="5400" dirty="0">
              <a:solidFill>
                <a:srgbClr val="66FF99"/>
              </a:solidFill>
            </a:endParaRPr>
          </a:p>
        </p:txBody>
      </p:sp>
    </p:spTree>
    <p:extLst>
      <p:ext uri="{BB962C8B-B14F-4D97-AF65-F5344CB8AC3E}">
        <p14:creationId xmlns:p14="http://schemas.microsoft.com/office/powerpoint/2010/main" val="5902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smtClean="0">
                <a:solidFill>
                  <a:srgbClr val="66FF99"/>
                </a:solidFill>
              </a:rPr>
              <a:t>BLACK  FRIDAY</a:t>
            </a:r>
            <a:endParaRPr lang="en-US" sz="5400" dirty="0">
              <a:solidFill>
                <a:srgbClr val="66FF99"/>
              </a:solidFill>
            </a:endParaRPr>
          </a:p>
        </p:txBody>
      </p:sp>
      <p:sp>
        <p:nvSpPr>
          <p:cNvPr id="5" name="Content Placeholder 4"/>
          <p:cNvSpPr>
            <a:spLocks noGrp="1"/>
          </p:cNvSpPr>
          <p:nvPr>
            <p:ph sz="quarter" idx="13"/>
          </p:nvPr>
        </p:nvSpPr>
        <p:spPr/>
        <p:txBody>
          <a:bodyPr>
            <a:normAutofit/>
          </a:bodyPr>
          <a:lstStyle/>
          <a:p>
            <a:r>
              <a:rPr lang="en-US" sz="3600" dirty="0"/>
              <a:t>Black Friday, September 24, 1869 was caused by two speculators’ efforts, Jay Gould and James Fisk, to corner the gold market on the New York Gold Exchange. It was one of several scandals that rocked the presidency of Ulysses S. Grant.</a:t>
            </a:r>
          </a:p>
        </p:txBody>
      </p:sp>
    </p:spTree>
    <p:extLst>
      <p:ext uri="{BB962C8B-B14F-4D97-AF65-F5344CB8AC3E}">
        <p14:creationId xmlns:p14="http://schemas.microsoft.com/office/powerpoint/2010/main" val="280590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solidFill>
                  <a:srgbClr val="66FF99"/>
                </a:solidFill>
              </a:rPr>
              <a:t>EFFECTS IT HAD ON THE BAHAMAS</a:t>
            </a:r>
            <a:endParaRPr lang="en-US" dirty="0">
              <a:solidFill>
                <a:srgbClr val="66FF99"/>
              </a:solidFill>
            </a:endParaRPr>
          </a:p>
        </p:txBody>
      </p:sp>
    </p:spTree>
    <p:extLst>
      <p:ext uri="{BB962C8B-B14F-4D97-AF65-F5344CB8AC3E}">
        <p14:creationId xmlns:p14="http://schemas.microsoft.com/office/powerpoint/2010/main" val="117445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39</TotalTime>
  <Words>157</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Mylar</vt:lpstr>
      <vt:lpstr>MAJORITY RULE</vt:lpstr>
      <vt:lpstr>INTRODUCTION</vt:lpstr>
      <vt:lpstr>PowerPoint Presentation</vt:lpstr>
      <vt:lpstr>The Burma Road Riot</vt:lpstr>
      <vt:lpstr>GENERAL STRIKE</vt:lpstr>
      <vt:lpstr>MAJORITY RULE</vt:lpstr>
      <vt:lpstr>BLACK  FRIDAY</vt:lpstr>
      <vt:lpstr>EFFECTS IT HAD ON THE BAHAMAS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MAJORITY RULE</dc:title>
  <dc:creator>User</dc:creator>
  <cp:lastModifiedBy>SSD</cp:lastModifiedBy>
  <cp:revision>5</cp:revision>
  <dcterms:created xsi:type="dcterms:W3CDTF">2014-01-22T13:41:40Z</dcterms:created>
  <dcterms:modified xsi:type="dcterms:W3CDTF">2014-02-03T20:10:03Z</dcterms:modified>
</cp:coreProperties>
</file>