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2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5" r:id="rId13"/>
    <p:sldId id="269" r:id="rId14"/>
    <p:sldId id="271" r:id="rId15"/>
    <p:sldId id="272" r:id="rId16"/>
    <p:sldId id="273" r:id="rId17"/>
    <p:sldId id="274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>
        <p:scale>
          <a:sx n="81" d="100"/>
          <a:sy n="81" d="100"/>
        </p:scale>
        <p:origin x="-10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1B870-B14A-4325-BD9A-61B97510A6CA}" type="datetimeFigureOut">
              <a:rPr lang="en-US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F36F4-08C5-4354-BEDF-600D5F914D7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1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34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37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6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2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59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21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49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30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13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5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2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53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9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20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1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3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3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0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36F4-08C5-4354-BEDF-600D5F914D71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8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5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9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72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83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2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7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0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8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0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2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2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7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15" TargetMode="External"/><Relationship Id="rId3" Type="http://schemas.openxmlformats.org/officeDocument/2006/relationships/hyperlink" Target="http://0.0.0.11/" TargetMode="External"/><Relationship Id="rId7" Type="http://schemas.openxmlformats.org/officeDocument/2006/relationships/hyperlink" Target="http://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6" TargetMode="External"/><Relationship Id="rId11" Type="http://schemas.openxmlformats.org/officeDocument/2006/relationships/hyperlink" Target="http://17" TargetMode="External"/><Relationship Id="rId5" Type="http://schemas.openxmlformats.org/officeDocument/2006/relationships/hyperlink" Target="http://0.0.0.5/" TargetMode="External"/><Relationship Id="rId10" Type="http://schemas.openxmlformats.org/officeDocument/2006/relationships/hyperlink" Target="http://13" TargetMode="External"/><Relationship Id="rId4" Type="http://schemas.openxmlformats.org/officeDocument/2006/relationships/hyperlink" Target="http://7" TargetMode="External"/><Relationship Id="rId9" Type="http://schemas.openxmlformats.org/officeDocument/2006/relationships/hyperlink" Target="http://9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900000">
            <a:off x="789084" y="1431490"/>
            <a:ext cx="10024728" cy="44323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PMingLiU-ExtB"/>
                <a:ea typeface="PMingLiU-ExtB"/>
                <a:cs typeface="Lucida Sans Unicode"/>
              </a:rPr>
              <a:t>MAPPING SKILLS BOARD GAME </a:t>
            </a:r>
          </a:p>
        </p:txBody>
      </p:sp>
    </p:spTree>
    <p:extLst>
      <p:ext uri="{BB962C8B-B14F-4D97-AF65-F5344CB8AC3E}">
        <p14:creationId xmlns:p14="http://schemas.microsoft.com/office/powerpoint/2010/main" val="41557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304" y="1327994"/>
            <a:ext cx="8825658" cy="2677648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 sz="9600">
                <a:solidFill>
                  <a:srgbClr val="FF0000"/>
                </a:solidFill>
              </a:rPr>
              <a:t>POLITICAL &amp; PHYSICAL</a:t>
            </a:r>
          </a:p>
        </p:txBody>
      </p:sp>
    </p:spTree>
    <p:extLst>
      <p:ext uri="{BB962C8B-B14F-4D97-AF65-F5344CB8AC3E}">
        <p14:creationId xmlns:p14="http://schemas.microsoft.com/office/powerpoint/2010/main" val="8856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469900"/>
            <a:ext cx="8761413" cy="1748535"/>
          </a:xfrm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Identify the type of map shown.</a:t>
            </a:r>
          </a:p>
        </p:txBody>
      </p:sp>
      <p:pic>
        <p:nvPicPr>
          <p:cNvPr id="4" name="Content Placeholder 3" descr="maps14 (1)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04918" y="2453708"/>
            <a:ext cx="5453062" cy="4196777"/>
          </a:xfrm>
        </p:spPr>
      </p:pic>
      <p:sp>
        <p:nvSpPr>
          <p:cNvPr id="5" name="Rectangle 4"/>
          <p:cNvSpPr/>
          <p:nvPr/>
        </p:nvSpPr>
        <p:spPr>
          <a:xfrm>
            <a:off x="10061194" y="5705475"/>
            <a:ext cx="20673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636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/>
              <a:t>Physical</a:t>
            </a:r>
          </a:p>
        </p:txBody>
      </p:sp>
    </p:spTree>
    <p:extLst>
      <p:ext uri="{BB962C8B-B14F-4D97-AF65-F5344CB8AC3E}">
        <p14:creationId xmlns:p14="http://schemas.microsoft.com/office/powerpoint/2010/main" val="33128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/>
              <a:t>Label</a:t>
            </a:r>
          </a:p>
        </p:txBody>
      </p:sp>
      <p:pic>
        <p:nvPicPr>
          <p:cNvPr id="4" name="Content Placeholder 3" descr="compass-workshee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3152" y="1964537"/>
            <a:ext cx="7138988" cy="4587493"/>
          </a:xfrm>
        </p:spPr>
      </p:pic>
      <p:sp>
        <p:nvSpPr>
          <p:cNvPr id="5" name="Rectangle 4"/>
          <p:cNvSpPr/>
          <p:nvPr/>
        </p:nvSpPr>
        <p:spPr>
          <a:xfrm>
            <a:off x="9818600" y="5704950"/>
            <a:ext cx="2047875" cy="768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6395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mpass-workshee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11983" y="1649500"/>
            <a:ext cx="6570663" cy="4513834"/>
          </a:xfrm>
        </p:spPr>
      </p:pic>
      <p:sp>
        <p:nvSpPr>
          <p:cNvPr id="5" name="Rectangle 4"/>
          <p:cNvSpPr/>
          <p:nvPr/>
        </p:nvSpPr>
        <p:spPr>
          <a:xfrm>
            <a:off x="5774537" y="2208952"/>
            <a:ext cx="1499869" cy="384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NORTH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7999117" y="3402272"/>
            <a:ext cx="1231025" cy="4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EAST</a:t>
            </a:r>
          </a:p>
        </p:txBody>
      </p:sp>
      <p:sp>
        <p:nvSpPr>
          <p:cNvPr id="7" name="Rectangle 6"/>
          <p:cNvSpPr/>
          <p:nvPr/>
        </p:nvSpPr>
        <p:spPr>
          <a:xfrm rot="120000">
            <a:off x="5854935" y="4543720"/>
            <a:ext cx="1500187" cy="490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SOUTH</a:t>
            </a:r>
          </a:p>
        </p:txBody>
      </p:sp>
      <p:sp>
        <p:nvSpPr>
          <p:cNvPr id="8" name="Rectangle 7"/>
          <p:cNvSpPr/>
          <p:nvPr/>
        </p:nvSpPr>
        <p:spPr>
          <a:xfrm rot="-5160000">
            <a:off x="4050519" y="3467488"/>
            <a:ext cx="1133552" cy="49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WEST</a:t>
            </a:r>
          </a:p>
        </p:txBody>
      </p:sp>
      <p:sp>
        <p:nvSpPr>
          <p:cNvPr id="9" name="Rectangle 8"/>
          <p:cNvSpPr/>
          <p:nvPr/>
        </p:nvSpPr>
        <p:spPr>
          <a:xfrm rot="1800000">
            <a:off x="7008283" y="2794561"/>
            <a:ext cx="1066548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NORTH  EAST</a:t>
            </a:r>
          </a:p>
        </p:txBody>
      </p:sp>
      <p:sp>
        <p:nvSpPr>
          <p:cNvPr id="10" name="Rectangle 9"/>
          <p:cNvSpPr/>
          <p:nvPr/>
        </p:nvSpPr>
        <p:spPr>
          <a:xfrm rot="-1680000">
            <a:off x="4994249" y="2786576"/>
            <a:ext cx="115214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NORTH  WEST</a:t>
            </a:r>
          </a:p>
        </p:txBody>
      </p:sp>
      <p:sp>
        <p:nvSpPr>
          <p:cNvPr id="11" name="Rectangle 10"/>
          <p:cNvSpPr/>
          <p:nvPr/>
        </p:nvSpPr>
        <p:spPr>
          <a:xfrm rot="1740000">
            <a:off x="4827126" y="3968280"/>
            <a:ext cx="1481138" cy="4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SOUTH WEST</a:t>
            </a:r>
          </a:p>
        </p:txBody>
      </p:sp>
      <p:sp>
        <p:nvSpPr>
          <p:cNvPr id="12" name="Rectangle 11"/>
          <p:cNvSpPr/>
          <p:nvPr/>
        </p:nvSpPr>
        <p:spPr>
          <a:xfrm rot="-1860000">
            <a:off x="6900916" y="3806334"/>
            <a:ext cx="1427162" cy="512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SOUTH  EAST</a:t>
            </a:r>
          </a:p>
        </p:txBody>
      </p:sp>
    </p:spTree>
    <p:extLst>
      <p:ext uri="{BB962C8B-B14F-4D97-AF65-F5344CB8AC3E}">
        <p14:creationId xmlns:p14="http://schemas.microsoft.com/office/powerpoint/2010/main" val="7883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067" y="1245439"/>
            <a:ext cx="8761412" cy="1657540"/>
          </a:xfrm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State one difference between longitude and latitude?</a:t>
            </a:r>
            <a:endParaRPr lang="en-US" sz="5400"/>
          </a:p>
        </p:txBody>
      </p:sp>
      <p:sp>
        <p:nvSpPr>
          <p:cNvPr id="3" name="Rectangle 2"/>
          <p:cNvSpPr/>
          <p:nvPr/>
        </p:nvSpPr>
        <p:spPr>
          <a:xfrm>
            <a:off x="5237163" y="5148263"/>
            <a:ext cx="19758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ANSWER</a:t>
            </a:r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454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920" y="2498339"/>
            <a:ext cx="8826500" cy="3206225"/>
          </a:xfrm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Longitude is shown as a vertical line, latitude lines are shown as a horizontal line.</a:t>
            </a:r>
            <a:r>
              <a:rPr lang="en-US" sz="4800"/>
              <a:t/>
            </a:r>
            <a:br>
              <a:rPr lang="en-US" sz="4800"/>
            </a:br>
            <a:r>
              <a:rPr lang="en-US" sz="2800">
                <a:solidFill>
                  <a:srgbClr val="FF0000"/>
                </a:solidFill>
                <a:latin typeface="Century Gothic"/>
              </a:rPr>
              <a:t>Longitude </a:t>
            </a:r>
            <a:r>
              <a:rPr lang="en-US" sz="280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is the angular </a:t>
            </a:r>
            <a:r>
              <a:rPr lang="en-US" sz="480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800">
                <a:latin typeface="Verdana" charset="0"/>
                <a:ea typeface="Verdana" charset="0"/>
                <a:cs typeface="Verdana" charset="0"/>
              </a:rPr>
            </a:br>
            <a:r>
              <a:rPr lang="en-US" sz="280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distance etc and seconds, of a point east or west of the Prime (</a:t>
            </a:r>
            <a:r>
              <a:rPr lang="en-US" sz="2800" i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Greenwich</a:t>
            </a:r>
            <a:r>
              <a:rPr lang="en-US" sz="280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) Meridian.is the angular distance, in degrees, minutes, and seconds of a point north or south of the Equator</a:t>
            </a:r>
            <a:r>
              <a:rPr lang="en-US" sz="280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800">
                <a:latin typeface="Verdana" charset="0"/>
                <a:ea typeface="Verdana" charset="0"/>
                <a:cs typeface="Verdana" charset="0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1" y="1018046"/>
            <a:ext cx="8761413" cy="1347343"/>
          </a:xfrm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What is a map?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8962" y="5302250"/>
            <a:ext cx="22861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272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921" y="2219935"/>
            <a:ext cx="8824913" cy="3459968"/>
          </a:xfrm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A map is a representation of </a:t>
            </a:r>
            <a:r>
              <a:rPr lang="en-US" sz="7200">
                <a:solidFill>
                  <a:srgbClr val="FF0000"/>
                </a:solidFill>
                <a:latin typeface="Arial" charset="0"/>
                <a:cs typeface="Arial" charset="0"/>
              </a:rPr>
              <a:t>physical features, cities, roads, etc.</a:t>
            </a:r>
          </a:p>
        </p:txBody>
      </p:sp>
    </p:spTree>
    <p:extLst>
      <p:ext uri="{BB962C8B-B14F-4D97-AF65-F5344CB8AC3E}">
        <p14:creationId xmlns:p14="http://schemas.microsoft.com/office/powerpoint/2010/main" val="2344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Label the islands</a:t>
            </a:r>
          </a:p>
        </p:txBody>
      </p:sp>
      <p:pic>
        <p:nvPicPr>
          <p:cNvPr id="6" name="Content Placeholder 5" descr="bahama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5061" y="2405063"/>
            <a:ext cx="7214214" cy="4384675"/>
          </a:xfrm>
        </p:spPr>
      </p:pic>
    </p:spTree>
    <p:extLst>
      <p:ext uri="{BB962C8B-B14F-4D97-AF65-F5344CB8AC3E}">
        <p14:creationId xmlns:p14="http://schemas.microsoft.com/office/powerpoint/2010/main" val="3044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2334" y="-14363"/>
            <a:ext cx="2981325" cy="160282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>
                <a:latin typeface="Calibri"/>
                <a:ea typeface="Batang"/>
                <a:cs typeface="Angsana New"/>
              </a:rPr>
              <a:t>PART A</a:t>
            </a:r>
            <a:endParaRPr lang="en-US" sz="4400" b="1" u="sng">
              <a:latin typeface="Calibri"/>
              <a:cs typeface="Angsana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1872" y="16421"/>
            <a:ext cx="2981325" cy="160282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/>
              <a:t>PART B</a:t>
            </a:r>
            <a:r>
              <a:rPr lang="en-US" sz="2400"/>
              <a:t> 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89176" y="-12334"/>
            <a:ext cx="2981325" cy="160282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/>
              <a:t>PART C</a:t>
            </a:r>
          </a:p>
        </p:txBody>
      </p:sp>
      <p:sp>
        <p:nvSpPr>
          <p:cNvPr id="9" name="Rectangle 8"/>
          <p:cNvSpPr/>
          <p:nvPr/>
        </p:nvSpPr>
        <p:spPr>
          <a:xfrm>
            <a:off x="4613117" y="3436203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 </a:t>
            </a:r>
            <a:r>
              <a:rPr lang="en-US" sz="2400">
                <a:hlinkClick r:id="rId3"/>
              </a:rPr>
              <a:t>200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392" y="3491511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hlinkClick r:id="rId4"/>
              </a:rPr>
              <a:t>200</a:t>
            </a:r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-12334" y="1729356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hlinkClick r:id="rId5"/>
              </a:rPr>
              <a:t>100</a:t>
            </a:r>
            <a:endParaRPr lang="en-US" sz="2800"/>
          </a:p>
        </p:txBody>
      </p:sp>
      <p:sp>
        <p:nvSpPr>
          <p:cNvPr id="12" name="Rectangle 11"/>
          <p:cNvSpPr/>
          <p:nvPr/>
        </p:nvSpPr>
        <p:spPr>
          <a:xfrm>
            <a:off x="9203553" y="1782635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 </a:t>
            </a:r>
            <a:r>
              <a:rPr lang="en-US" sz="2400">
                <a:hlinkClick r:id="rId6"/>
              </a:rPr>
              <a:t>100</a:t>
            </a:r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4643901" y="1747792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hlinkClick r:id="rId7"/>
              </a:rPr>
              <a:t>100</a:t>
            </a:r>
            <a:r>
              <a:rPr lang="en-US" sz="280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19033" y="5192442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hlinkClick r:id="rId8"/>
              </a:rPr>
              <a:t>300</a:t>
            </a:r>
            <a:r>
              <a:rPr lang="en-US" sz="2400"/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89176" y="3503859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hlinkClick r:id="rId9"/>
              </a:rPr>
              <a:t>200</a:t>
            </a:r>
            <a:r>
              <a:rPr lang="en-US" sz="240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72769" y="5221025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hlinkClick r:id="rId10"/>
              </a:rPr>
              <a:t>300</a:t>
            </a:r>
            <a:endParaRPr lang="en-US" sz="2800"/>
          </a:p>
        </p:txBody>
      </p:sp>
      <p:sp>
        <p:nvSpPr>
          <p:cNvPr id="17" name="Rectangle 16"/>
          <p:cNvSpPr/>
          <p:nvPr/>
        </p:nvSpPr>
        <p:spPr>
          <a:xfrm>
            <a:off x="-2015" y="5216966"/>
            <a:ext cx="2981325" cy="16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hlinkClick r:id="rId11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1425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ham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657" y="873206"/>
            <a:ext cx="8521827" cy="54022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31756" y="1633972"/>
            <a:ext cx="1170431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GRAND  BAHAMA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0382" y="1292596"/>
            <a:ext cx="1206309" cy="512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ABACO</a:t>
            </a:r>
          </a:p>
        </p:txBody>
      </p:sp>
      <p:sp>
        <p:nvSpPr>
          <p:cNvPr id="9" name="Rectangle 8"/>
          <p:cNvSpPr/>
          <p:nvPr/>
        </p:nvSpPr>
        <p:spPr>
          <a:xfrm>
            <a:off x="1722767" y="2927935"/>
            <a:ext cx="1171575" cy="530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ANDROS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49720" y="3751127"/>
            <a:ext cx="1189228" cy="566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EXUMA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35571" y="1968562"/>
            <a:ext cx="1426020" cy="566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ELEUTHERA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8388" y="4318000"/>
            <a:ext cx="1335087" cy="585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LONG ISLAND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96737" y="2643772"/>
            <a:ext cx="1298765" cy="568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CAT ISLAND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87369" y="2814066"/>
            <a:ext cx="1244092" cy="54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 PROVIDENCE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995502" y="3202930"/>
            <a:ext cx="1352550" cy="54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SAN  SALVADOR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66209" y="5349070"/>
            <a:ext cx="1390650" cy="495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INAGUA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53040" y="4903089"/>
            <a:ext cx="1335088" cy="568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ACKLINS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48052" y="4218823"/>
            <a:ext cx="1626552" cy="566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/>
              <a:t>MAYAGUANA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68294" y="3825917"/>
            <a:ext cx="1243202" cy="676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CROOKEDISLAND </a:t>
            </a:r>
          </a:p>
        </p:txBody>
      </p:sp>
    </p:spTree>
    <p:extLst>
      <p:ext uri="{BB962C8B-B14F-4D97-AF65-F5344CB8AC3E}">
        <p14:creationId xmlns:p14="http://schemas.microsoft.com/office/powerpoint/2010/main" val="16561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29"/>
            <a:ext cx="10515600" cy="6057634"/>
          </a:xfrm>
        </p:spPr>
        <p:txBody>
          <a:bodyPr/>
          <a:lstStyle/>
          <a:p>
            <a:pPr marL="0" indent="0" algn="ctr">
              <a:buNone/>
            </a:pPr>
            <a:endParaRPr lang="en-US" sz="54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>
                <a:solidFill>
                  <a:srgbClr val="FF0000"/>
                </a:solidFill>
              </a:rPr>
              <a:t>True or False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FF0000"/>
                </a:solidFill>
              </a:rPr>
              <a:t>The campus tells directions.</a:t>
            </a:r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</p:txBody>
      </p:sp>
      <p:sp>
        <p:nvSpPr>
          <p:cNvPr id="4" name="Rectangle 3"/>
          <p:cNvSpPr/>
          <p:nvPr/>
        </p:nvSpPr>
        <p:spPr>
          <a:xfrm>
            <a:off x="5390057" y="3783013"/>
            <a:ext cx="2309318" cy="1225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810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8719" y="1694513"/>
            <a:ext cx="8825658" cy="2677648"/>
          </a:xfrm>
        </p:spPr>
        <p:txBody>
          <a:bodyPr/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 sz="9600">
                <a:solidFill>
                  <a:srgbClr val="FF0000"/>
                </a:solidFill>
              </a:rPr>
              <a:t>FALSE :P</a:t>
            </a:r>
          </a:p>
        </p:txBody>
      </p:sp>
    </p:spTree>
    <p:extLst>
      <p:ext uri="{BB962C8B-B14F-4D97-AF65-F5344CB8AC3E}">
        <p14:creationId xmlns:p14="http://schemas.microsoft.com/office/powerpoint/2010/main" val="7726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1216632"/>
          </a:xfrm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What is the function of the legend?</a:t>
            </a:r>
          </a:p>
        </p:txBody>
      </p:sp>
      <p:sp>
        <p:nvSpPr>
          <p:cNvPr id="3" name="Rectangle 2"/>
          <p:cNvSpPr/>
          <p:nvPr/>
        </p:nvSpPr>
        <p:spPr>
          <a:xfrm>
            <a:off x="5083175" y="4356100"/>
            <a:ext cx="2211403" cy="1225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1333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0" y="3035444"/>
            <a:ext cx="8824913" cy="2938319"/>
          </a:xfrm>
        </p:spPr>
        <p:txBody>
          <a:bodyPr/>
          <a:lstStyle/>
          <a:p>
            <a:r>
              <a:rPr lang="en-US" sz="9600">
                <a:solidFill>
                  <a:srgbClr val="FF0000"/>
                </a:solidFill>
              </a:rPr>
              <a:t>To show you what the sign or symbol on a map represent.</a:t>
            </a:r>
          </a:p>
        </p:txBody>
      </p:sp>
    </p:spTree>
    <p:extLst>
      <p:ext uri="{BB962C8B-B14F-4D97-AF65-F5344CB8AC3E}">
        <p14:creationId xmlns:p14="http://schemas.microsoft.com/office/powerpoint/2010/main" val="27296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2020560"/>
          </a:xfrm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WHAT IS ANOTHER NAME FOR THE LEGEND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8813" y="4743450"/>
            <a:ext cx="2029378" cy="1095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1463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938" y="638175"/>
            <a:ext cx="8824912" cy="2957026"/>
          </a:xfrm>
        </p:spPr>
        <p:txBody>
          <a:bodyPr/>
          <a:lstStyle/>
          <a:p>
            <a:pPr algn="ctr"/>
            <a:r>
              <a:rPr lang="en-US" sz="9600">
                <a:solidFill>
                  <a:srgbClr val="FF0000"/>
                </a:solidFill>
              </a:rPr>
              <a:t>A Key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777" y="897671"/>
            <a:ext cx="8761413" cy="706964"/>
          </a:xfrm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</a:rPr>
              <a:t>What are the two main types of maps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8413" y="4684713"/>
            <a:ext cx="2538352" cy="111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5744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</TotalTime>
  <Words>182</Words>
  <Application>Microsoft Office PowerPoint</Application>
  <PresentationFormat>Custom</PresentationFormat>
  <Paragraphs>82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 Boardroom</vt:lpstr>
      <vt:lpstr>MAPPING SKILLS BOARD GAME </vt:lpstr>
      <vt:lpstr>PowerPoint Presentation</vt:lpstr>
      <vt:lpstr>PowerPoint Presentation</vt:lpstr>
      <vt:lpstr> FALSE :P</vt:lpstr>
      <vt:lpstr>What is the function of the legend?</vt:lpstr>
      <vt:lpstr>To show you what the sign or symbol on a map represent.</vt:lpstr>
      <vt:lpstr>WHAT IS ANOTHER NAME FOR THE LEGEND </vt:lpstr>
      <vt:lpstr>A Key</vt:lpstr>
      <vt:lpstr>What are the two main types of maps</vt:lpstr>
      <vt:lpstr> POLITICAL &amp; PHYSICAL</vt:lpstr>
      <vt:lpstr>Identify the type of map shown.</vt:lpstr>
      <vt:lpstr>Physical</vt:lpstr>
      <vt:lpstr>Label</vt:lpstr>
      <vt:lpstr>PowerPoint Presentation</vt:lpstr>
      <vt:lpstr>State one difference between longitude and latitude?</vt:lpstr>
      <vt:lpstr>Longitude is shown as a vertical line, latitude lines are shown as a horizontal line. Longitude is the angular  distance etc and seconds, of a point east or west of the Prime (Greenwich) Meridian.is the angular distance, in degrees, minutes, and seconds of a point north or south of the Equator </vt:lpstr>
      <vt:lpstr>What is a map?</vt:lpstr>
      <vt:lpstr>A map is a representation of physical features, cities, roads, etc.</vt:lpstr>
      <vt:lpstr>Label the islands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 OF MAPS</dc:title>
  <dc:creator>sally johnson</dc:creator>
  <cp:lastModifiedBy>SSD</cp:lastModifiedBy>
  <cp:revision>10</cp:revision>
  <dcterms:created xsi:type="dcterms:W3CDTF">2012-07-27T01:16:44Z</dcterms:created>
  <dcterms:modified xsi:type="dcterms:W3CDTF">2014-11-07T05:32:29Z</dcterms:modified>
</cp:coreProperties>
</file>